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95" y="484394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Ammontare complessivo degli emolumenti percepiti a carico della finanza pubblica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it-IT" sz="16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rgbClr val="000000"/>
                </a:solidFill>
                <a:latin typeface="Garamond" panose="02020404030301010803" pitchFamily="18" charset="0"/>
              </a:rPr>
              <a:t>Il Direttore Generale non percepisce altri emolumenti a carico della finanza pubblica diversi dalla </a:t>
            </a:r>
            <a:r>
              <a:rPr lang="it-IT" sz="1400">
                <a:solidFill>
                  <a:srgbClr val="000000"/>
                </a:solidFill>
                <a:latin typeface="Garamond" panose="02020404030301010803" pitchFamily="18" charset="0"/>
              </a:rPr>
              <a:t>posizione ricoperta </a:t>
            </a:r>
            <a:r>
              <a:rPr lang="it-IT" sz="1400" dirty="0">
                <a:solidFill>
                  <a:srgbClr val="000000"/>
                </a:solidFill>
                <a:latin typeface="Garamond" panose="02020404030301010803" pitchFamily="18" charset="0"/>
              </a:rPr>
              <a:t>in Aosta Factor S.p.A..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rgbClr val="000000"/>
                </a:solidFill>
                <a:latin typeface="Garamond" panose="02020404030301010803" pitchFamily="18" charset="0"/>
              </a:rPr>
              <a:t>L’ammontare complessivo degli emolumenti percepiti a carico della finanza pubblica nell’anno 2022 è pari quindi a euro 178.368,00 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it-IT" sz="14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it-IT" sz="14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Pagina aggiornata il 21/06/2023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Ammontare complessivo degli emolumenti percepiti a carico della finanza pubblica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13</cp:revision>
  <dcterms:created xsi:type="dcterms:W3CDTF">2022-03-16T11:36:03Z</dcterms:created>
  <dcterms:modified xsi:type="dcterms:W3CDTF">2023-06-23T10:39:07Z</dcterms:modified>
</cp:coreProperties>
</file>